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64491-5362-4608-BBE1-9924995E640B}" type="datetimeFigureOut">
              <a:rPr lang="en-US" smtClean="0"/>
              <a:pPr/>
              <a:t>12/22/2015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A07A5-2E8F-40FF-A5EC-0CED75AFFA94}" type="slidenum">
              <a:rPr lang="en-MY" smtClean="0"/>
              <a:pPr/>
              <a:t>‹#›</a:t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7143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Click A Job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3100" dirty="0" smtClean="0">
                <a:latin typeface="Times New Roman" pitchFamily="18" charset="0"/>
                <a:cs typeface="Times New Roman" pitchFamily="18" charset="0"/>
              </a:rPr>
              <a:t>Recruitment System Based Android Mobile apps</a:t>
            </a:r>
            <a:endParaRPr lang="en-MY" sz="3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3886200"/>
            <a:ext cx="7929618" cy="20431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Koo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Sheng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(168225)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Supervisor: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Assoc. Prof. Dr.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Zuriati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Binti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Zulkarnain</a:t>
            </a:r>
            <a:endParaRPr lang="en-MY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screenshot\Screenshot_2015-12-20-17-28-4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857232"/>
            <a:ext cx="3086100" cy="5486400"/>
          </a:xfrm>
          <a:prstGeom prst="rect">
            <a:avLst/>
          </a:prstGeom>
          <a:noFill/>
        </p:spPr>
      </p:pic>
      <p:pic>
        <p:nvPicPr>
          <p:cNvPr id="9219" name="Picture 3" descr="C:\Users\User\Desktop\screenshot\Screenshot_2015-12-20-17-29-5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928670"/>
            <a:ext cx="3086101" cy="5486400"/>
          </a:xfrm>
          <a:prstGeom prst="rect">
            <a:avLst/>
          </a:prstGeom>
          <a:noFill/>
        </p:spPr>
      </p:pic>
      <p:sp>
        <p:nvSpPr>
          <p:cNvPr id="4" name="Rounded Rectangular Callout 3"/>
          <p:cNvSpPr/>
          <p:nvPr/>
        </p:nvSpPr>
        <p:spPr>
          <a:xfrm>
            <a:off x="3786182" y="500042"/>
            <a:ext cx="1500198" cy="2571768"/>
          </a:xfrm>
          <a:prstGeom prst="wedgeRoundRectCallout">
            <a:avLst>
              <a:gd name="adj1" fmla="val -54276"/>
              <a:gd name="adj2" fmla="val 111800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 enter complete contact information, click ‘Save and Next’ to enter next page.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000496" y="4000504"/>
            <a:ext cx="1500198" cy="1857388"/>
          </a:xfrm>
          <a:prstGeom prst="wedgeRoundRectCallout">
            <a:avLst>
              <a:gd name="adj1" fmla="val 60877"/>
              <a:gd name="adj2" fmla="val -12629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second page is Academic Detail.</a:t>
            </a:r>
            <a:b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Enter your details here!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786446" y="5786454"/>
            <a:ext cx="3071834" cy="928694"/>
          </a:xfrm>
          <a:prstGeom prst="wedgeRoundRectCallout">
            <a:avLst>
              <a:gd name="adj1" fmla="val -22205"/>
              <a:gd name="adj2" fmla="val -7491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‘Save and Next’ to next page. Click ‘Clear’ to clear all information.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screenshot\Screenshot_2015-12-20-17-32-4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500042"/>
            <a:ext cx="3086101" cy="5486400"/>
          </a:xfrm>
          <a:prstGeom prst="rect">
            <a:avLst/>
          </a:prstGeom>
          <a:noFill/>
        </p:spPr>
      </p:pic>
      <p:pic>
        <p:nvPicPr>
          <p:cNvPr id="10243" name="Picture 3" descr="C:\Users\User\Desktop\screenshot\Screenshot_2015-12-20-17-32-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500042"/>
            <a:ext cx="2571767" cy="5486400"/>
          </a:xfrm>
          <a:prstGeom prst="rect">
            <a:avLst/>
          </a:prstGeom>
          <a:noFill/>
        </p:spPr>
      </p:pic>
      <p:pic>
        <p:nvPicPr>
          <p:cNvPr id="10244" name="Picture 4" descr="C:\Users\User\Desktop\screenshot\Screenshot_2015-12-20-17-37-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500042"/>
            <a:ext cx="3086101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214282" y="5715016"/>
            <a:ext cx="2500330" cy="928694"/>
          </a:xfrm>
          <a:prstGeom prst="wedgeRoundRectCallout">
            <a:avLst>
              <a:gd name="adj1" fmla="val -22768"/>
              <a:gd name="adj2" fmla="val -12354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Third page is Working Experience. Enter your work details here!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43240" y="5643578"/>
            <a:ext cx="2500330" cy="928694"/>
          </a:xfrm>
          <a:prstGeom prst="wedgeRoundRectCallout">
            <a:avLst>
              <a:gd name="adj1" fmla="val -21080"/>
              <a:gd name="adj2" fmla="val -109909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hints are given before you enter the details!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357950" y="5715016"/>
            <a:ext cx="2500330" cy="928694"/>
          </a:xfrm>
          <a:prstGeom prst="wedgeRoundRectCallout">
            <a:avLst>
              <a:gd name="adj1" fmla="val 19992"/>
              <a:gd name="adj2" fmla="val -11142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4th page is about your interest and skills.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screenshot\Screenshot_2015-12-20-17-37-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3086100" cy="5486400"/>
          </a:xfrm>
          <a:prstGeom prst="rect">
            <a:avLst/>
          </a:prstGeom>
          <a:noFill/>
        </p:spPr>
      </p:pic>
      <p:pic>
        <p:nvPicPr>
          <p:cNvPr id="11267" name="Picture 3" descr="C:\Users\User\Desktop\screenshot\Screenshot_2015-12-20-17-41-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14290"/>
            <a:ext cx="3086100" cy="5486401"/>
          </a:xfrm>
          <a:prstGeom prst="rect">
            <a:avLst/>
          </a:prstGeom>
          <a:noFill/>
        </p:spPr>
      </p:pic>
      <p:sp>
        <p:nvSpPr>
          <p:cNvPr id="4" name="Rounded Rectangular Callout 3"/>
          <p:cNvSpPr/>
          <p:nvPr/>
        </p:nvSpPr>
        <p:spPr>
          <a:xfrm>
            <a:off x="571472" y="5786454"/>
            <a:ext cx="2500330" cy="928694"/>
          </a:xfrm>
          <a:prstGeom prst="wedgeRoundRectCallout">
            <a:avLst>
              <a:gd name="adj1" fmla="val -22768"/>
              <a:gd name="adj2" fmla="val -12354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286512" y="5643578"/>
            <a:ext cx="2500330" cy="928694"/>
          </a:xfrm>
          <a:prstGeom prst="wedgeRoundRectCallout">
            <a:avLst>
              <a:gd name="adj1" fmla="val 19430"/>
              <a:gd name="adj2" fmla="val -12354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571868" y="2285992"/>
            <a:ext cx="2143140" cy="3000396"/>
          </a:xfrm>
          <a:prstGeom prst="wedgeRoundRectCallout">
            <a:avLst>
              <a:gd name="adj1" fmla="val 34518"/>
              <a:gd name="adj2" fmla="val -4998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5</a:t>
            </a:r>
            <a:r>
              <a:rPr lang="en-US" sz="2800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page is about Project Details.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C:\Users\User\Desktop\screenshot\Screenshot_2015-12-20-17-48-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785794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929058" y="3357562"/>
            <a:ext cx="1500198" cy="1785950"/>
          </a:xfrm>
          <a:prstGeom prst="wedgeRoundRectCallout">
            <a:avLst>
              <a:gd name="adj1" fmla="val 66315"/>
              <a:gd name="adj2" fmla="val -2368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Lastly, enter your some other  details!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143636" y="4857760"/>
            <a:ext cx="2286016" cy="1785950"/>
          </a:xfrm>
          <a:prstGeom prst="wedgeRoundRectCallout">
            <a:avLst>
              <a:gd name="adj1" fmla="val 17964"/>
              <a:gd name="adj2" fmla="val -90640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 that, click ‘Save and View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MyResume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’ here!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 descr="C:\Users\User\Desktop\screenshot\Screenshot_2015-12-21-20-42-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85794"/>
            <a:ext cx="3086101" cy="5486400"/>
          </a:xfrm>
          <a:prstGeom prst="rect">
            <a:avLst/>
          </a:prstGeom>
          <a:noFill/>
        </p:spPr>
      </p:pic>
      <p:sp>
        <p:nvSpPr>
          <p:cNvPr id="8" name="Rounded Rectangular Callout 7"/>
          <p:cNvSpPr/>
          <p:nvPr/>
        </p:nvSpPr>
        <p:spPr>
          <a:xfrm>
            <a:off x="3929058" y="1214422"/>
            <a:ext cx="1500198" cy="1785950"/>
          </a:xfrm>
          <a:prstGeom prst="wedgeRoundRectCallout">
            <a:avLst>
              <a:gd name="adj1" fmla="val -74343"/>
              <a:gd name="adj2" fmla="val 1884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Next, enter your reference details!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esktop\screenshot\Screenshot_2015-12-20-17-48-35.png"/>
          <p:cNvPicPr>
            <a:picLocks noChangeAspect="1" noChangeArrowheads="1"/>
          </p:cNvPicPr>
          <p:nvPr/>
        </p:nvPicPr>
        <p:blipFill>
          <a:blip r:embed="rId2"/>
          <a:srcRect b="1041"/>
          <a:stretch>
            <a:fillRect/>
          </a:stretch>
        </p:blipFill>
        <p:spPr bwMode="auto">
          <a:xfrm>
            <a:off x="428596" y="142852"/>
            <a:ext cx="3086100" cy="5429288"/>
          </a:xfrm>
          <a:prstGeom prst="rect">
            <a:avLst/>
          </a:prstGeom>
          <a:noFill/>
        </p:spPr>
      </p:pic>
      <p:pic>
        <p:nvPicPr>
          <p:cNvPr id="13315" name="Picture 3" descr="C:\Users\User\Desktop\screenshot\Screenshot_2015-12-20-17-51-26.png"/>
          <p:cNvPicPr>
            <a:picLocks noChangeAspect="1" noChangeArrowheads="1"/>
          </p:cNvPicPr>
          <p:nvPr/>
        </p:nvPicPr>
        <p:blipFill>
          <a:blip r:embed="rId3"/>
          <a:srcRect t="14323" b="64843"/>
          <a:stretch>
            <a:fillRect/>
          </a:stretch>
        </p:blipFill>
        <p:spPr bwMode="auto">
          <a:xfrm>
            <a:off x="428596" y="5500702"/>
            <a:ext cx="3086100" cy="1143008"/>
          </a:xfrm>
          <a:prstGeom prst="rect">
            <a:avLst/>
          </a:prstGeom>
          <a:noFill/>
        </p:spPr>
      </p:pic>
      <p:pic>
        <p:nvPicPr>
          <p:cNvPr id="13316" name="Picture 4" descr="C:\Users\User\Desktop\screenshot\Screenshot_2015-12-20-17-55-32.png"/>
          <p:cNvPicPr>
            <a:picLocks noChangeAspect="1" noChangeArrowheads="1"/>
          </p:cNvPicPr>
          <p:nvPr/>
        </p:nvPicPr>
        <p:blipFill>
          <a:blip r:embed="rId4"/>
          <a:srcRect t="41667"/>
          <a:stretch>
            <a:fillRect/>
          </a:stretch>
        </p:blipFill>
        <p:spPr bwMode="auto">
          <a:xfrm>
            <a:off x="5572132" y="3357562"/>
            <a:ext cx="3086101" cy="3200384"/>
          </a:xfrm>
          <a:prstGeom prst="rect">
            <a:avLst/>
          </a:prstGeom>
          <a:noFill/>
        </p:spPr>
      </p:pic>
      <p:pic>
        <p:nvPicPr>
          <p:cNvPr id="5" name="Picture 3" descr="C:\Users\User\Desktop\screenshot\Screenshot_2015-12-20-17-51-26.png"/>
          <p:cNvPicPr>
            <a:picLocks noChangeAspect="1" noChangeArrowheads="1"/>
          </p:cNvPicPr>
          <p:nvPr/>
        </p:nvPicPr>
        <p:blipFill>
          <a:blip r:embed="rId3"/>
          <a:srcRect t="37761" r="-1853" b="6249"/>
          <a:stretch>
            <a:fillRect/>
          </a:stretch>
        </p:blipFill>
        <p:spPr bwMode="auto">
          <a:xfrm>
            <a:off x="5500694" y="285728"/>
            <a:ext cx="3143272" cy="3071834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3786182" y="428604"/>
            <a:ext cx="1571636" cy="3929090"/>
          </a:xfrm>
          <a:prstGeom prst="wedgeRoundRectCallout">
            <a:avLst>
              <a:gd name="adj1" fmla="val -75984"/>
              <a:gd name="adj2" fmla="val -1867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YES!!!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Resume had done!!!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format are simple and fixed.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86182" y="4714884"/>
            <a:ext cx="1500198" cy="2000264"/>
          </a:xfrm>
          <a:prstGeom prst="wedgeRoundRectCallout">
            <a:avLst>
              <a:gd name="adj1" fmla="val 71004"/>
              <a:gd name="adj2" fmla="val 2278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Now you can create you resume by click here!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2" descr="C:\Users\User\Desktop\screenshot\Screenshot_2015-12-21-20-44-37.png"/>
          <p:cNvPicPr>
            <a:picLocks noChangeAspect="1" noChangeArrowheads="1"/>
          </p:cNvPicPr>
          <p:nvPr/>
        </p:nvPicPr>
        <p:blipFill>
          <a:blip r:embed="rId5"/>
          <a:srcRect t="55990" b="15364"/>
          <a:stretch>
            <a:fillRect/>
          </a:stretch>
        </p:blipFill>
        <p:spPr bwMode="auto">
          <a:xfrm>
            <a:off x="5572132" y="4357694"/>
            <a:ext cx="3086100" cy="15716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\Desktop\screenshot\Screenshot_2015-12-20-17-55-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142984"/>
            <a:ext cx="3086100" cy="5486400"/>
          </a:xfrm>
          <a:prstGeom prst="rect">
            <a:avLst/>
          </a:prstGeom>
          <a:noFill/>
        </p:spPr>
      </p:pic>
      <p:pic>
        <p:nvPicPr>
          <p:cNvPr id="14339" name="Picture 3" descr="C:\Users\User\Desktop\screenshot\Screenshot_2015-12-20-17-55-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642918"/>
            <a:ext cx="3086100" cy="5486400"/>
          </a:xfrm>
          <a:prstGeom prst="rect">
            <a:avLst/>
          </a:prstGeom>
          <a:noFill/>
        </p:spPr>
      </p:pic>
      <p:sp>
        <p:nvSpPr>
          <p:cNvPr id="4" name="Rounded Rectangular Callout 3"/>
          <p:cNvSpPr/>
          <p:nvPr/>
        </p:nvSpPr>
        <p:spPr>
          <a:xfrm>
            <a:off x="285720" y="71414"/>
            <a:ext cx="3857652" cy="1000132"/>
          </a:xfrm>
          <a:prstGeom prst="wedgeRoundRectCallout">
            <a:avLst>
              <a:gd name="adj1" fmla="val 20151"/>
              <a:gd name="adj2" fmla="val 27782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‘YES’ if you confirm to create this resume. Click ‘NO’ and back to page before to edit your details.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786182" y="4714884"/>
            <a:ext cx="1571636" cy="1928826"/>
          </a:xfrm>
          <a:prstGeom prst="wedgeRoundRectCallout">
            <a:avLst>
              <a:gd name="adj1" fmla="val 100371"/>
              <a:gd name="adj2" fmla="val -635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See!! It shows you that your resume had been created successfully!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43636" y="5429264"/>
            <a:ext cx="1500198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ounded Rectangular Callout 6"/>
          <p:cNvSpPr/>
          <p:nvPr/>
        </p:nvSpPr>
        <p:spPr>
          <a:xfrm>
            <a:off x="6858016" y="214290"/>
            <a:ext cx="2071702" cy="1785950"/>
          </a:xfrm>
          <a:prstGeom prst="wedgeRoundRectCallout">
            <a:avLst>
              <a:gd name="adj1" fmla="val -22581"/>
              <a:gd name="adj2" fmla="val 11573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 resume had been created, next step is select Email to third party or Go to apply job page.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\Desktop\screenshot\Screenshot_2015-12-20-17-56-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928670"/>
            <a:ext cx="3086101" cy="5486400"/>
          </a:xfrm>
          <a:prstGeom prst="rect">
            <a:avLst/>
          </a:prstGeom>
          <a:noFill/>
        </p:spPr>
      </p:pic>
      <p:pic>
        <p:nvPicPr>
          <p:cNvPr id="15363" name="Picture 3" descr="C:\Users\User\Desktop\screenshot\Screenshot_2015-12-20-17-58-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857232"/>
            <a:ext cx="3086101" cy="5486400"/>
          </a:xfrm>
          <a:prstGeom prst="rect">
            <a:avLst/>
          </a:prstGeom>
          <a:noFill/>
        </p:spPr>
      </p:pic>
      <p:sp>
        <p:nvSpPr>
          <p:cNvPr id="4" name="Rounded Rectangular Callout 3"/>
          <p:cNvSpPr/>
          <p:nvPr/>
        </p:nvSpPr>
        <p:spPr>
          <a:xfrm>
            <a:off x="3714744" y="1000108"/>
            <a:ext cx="1428760" cy="2143140"/>
          </a:xfrm>
          <a:prstGeom prst="wedgeRoundRectCallout">
            <a:avLst>
              <a:gd name="adj1" fmla="val -74343"/>
              <a:gd name="adj2" fmla="val 1884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Your email address had been the default value to sent the email.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643306" y="3286124"/>
            <a:ext cx="1500198" cy="2000264"/>
          </a:xfrm>
          <a:prstGeom prst="wedgeRoundRectCallout">
            <a:avLst>
              <a:gd name="adj1" fmla="val 67253"/>
              <a:gd name="adj2" fmla="val -2368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Enter email address that you want send to and pitching about yourself!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214290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First Choice: Email Resume to Third Party.</a:t>
            </a:r>
            <a:endParaRPr lang="en-MY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643802" y="4429132"/>
            <a:ext cx="1285916" cy="2428868"/>
          </a:xfrm>
          <a:prstGeom prst="wedgeRoundRectCallout">
            <a:avLst>
              <a:gd name="adj1" fmla="val -81220"/>
              <a:gd name="adj2" fmla="val -2568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the attached files to view your resume. If no problem, send it.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User\Desktop\screenshot\Screenshot_2015-12-20-17-58-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326" y="986041"/>
            <a:ext cx="3086101" cy="5486400"/>
          </a:xfrm>
          <a:prstGeom prst="rect">
            <a:avLst/>
          </a:prstGeom>
          <a:noFill/>
        </p:spPr>
      </p:pic>
      <p:pic>
        <p:nvPicPr>
          <p:cNvPr id="16388" name="Picture 4" descr="C:\Users\User\Desktop\screenshot\Screenshot_2015-12-20-17-58-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371600"/>
            <a:ext cx="3086100" cy="5486400"/>
          </a:xfrm>
          <a:prstGeom prst="rect">
            <a:avLst/>
          </a:prstGeom>
          <a:noFill/>
        </p:spPr>
      </p:pic>
      <p:pic>
        <p:nvPicPr>
          <p:cNvPr id="16389" name="Picture 5" descr="C:\Users\User\Desktop\screenshot\Screenshot_2015-12-20-17-58-1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285728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143240" y="357166"/>
            <a:ext cx="2286016" cy="1785950"/>
          </a:xfrm>
          <a:prstGeom prst="wedgeRoundRectCallout">
            <a:avLst>
              <a:gd name="adj1" fmla="val 21041"/>
              <a:gd name="adj2" fmla="val 67685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Confirmation to send Email!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42976" y="5857892"/>
            <a:ext cx="1285884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1267990" y="5518564"/>
            <a:ext cx="642945" cy="357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785786" y="3429000"/>
            <a:ext cx="1500198" cy="1785950"/>
          </a:xfrm>
          <a:prstGeom prst="wedgeRoundRectCallout">
            <a:avLst>
              <a:gd name="adj1" fmla="val 119766"/>
              <a:gd name="adj2" fmla="val -3392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NO, sending mail had been cancelled.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572264" y="1071546"/>
            <a:ext cx="1928826" cy="1785950"/>
          </a:xfrm>
          <a:prstGeom prst="wedgeRoundRectCallout">
            <a:avLst>
              <a:gd name="adj1" fmla="val -120291"/>
              <a:gd name="adj2" fmla="val 9446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YES, sending mail success!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00760" y="2928934"/>
            <a:ext cx="2928958" cy="1785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290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Second Choice: Go to Apply Job.</a:t>
            </a:r>
            <a:endParaRPr lang="en-MY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User\Desktop\screenshot\Screenshot_2015-12-21-16-08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42984"/>
            <a:ext cx="3086100" cy="5486400"/>
          </a:xfrm>
          <a:prstGeom prst="rect">
            <a:avLst/>
          </a:prstGeom>
          <a:noFill/>
        </p:spPr>
      </p:pic>
      <p:pic>
        <p:nvPicPr>
          <p:cNvPr id="1027" name="Picture 3" descr="C:\Users\User\Desktop\screenshot\Screenshot_2015-12-21-16-09-0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928670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8001024" y="3000372"/>
            <a:ext cx="1142976" cy="2143140"/>
          </a:xfrm>
          <a:prstGeom prst="wedgeRoundRectCallout">
            <a:avLst>
              <a:gd name="adj1" fmla="val -55777"/>
              <a:gd name="adj2" fmla="val -5755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be scrolled down to view more</a:t>
            </a:r>
            <a:r>
              <a:rPr lang="en-US" sz="1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28992" y="1643050"/>
            <a:ext cx="1285884" cy="3786214"/>
          </a:xfrm>
          <a:prstGeom prst="wedgeRoundRectCallout">
            <a:avLst>
              <a:gd name="adj1" fmla="val -78797"/>
              <a:gd name="adj2" fmla="val -21580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list view of a lot of job vacancies.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Details included: Job title, Expired date, Working location and salary.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User\Desktop\screenshot\Screenshot_2015-12-21-16-08-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7900" y="642918"/>
            <a:ext cx="3086100" cy="5486400"/>
          </a:xfrm>
          <a:prstGeom prst="rect">
            <a:avLst/>
          </a:prstGeom>
          <a:noFill/>
        </p:spPr>
      </p:pic>
      <p:pic>
        <p:nvPicPr>
          <p:cNvPr id="2056" name="Picture 8" descr="C:\Users\User\Desktop\screenshot\Screenshot_2015-12-21-13-44-4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642918"/>
            <a:ext cx="2943224" cy="5486400"/>
          </a:xfrm>
          <a:prstGeom prst="rect">
            <a:avLst/>
          </a:prstGeom>
          <a:noFill/>
        </p:spPr>
      </p:pic>
      <p:pic>
        <p:nvPicPr>
          <p:cNvPr id="2057" name="Picture 9" descr="C:\Users\User\Desktop\screenshot\Screenshot_2015-12-21-13-43-5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42918"/>
            <a:ext cx="2928926" cy="5486400"/>
          </a:xfrm>
          <a:prstGeom prst="rect">
            <a:avLst/>
          </a:prstGeom>
          <a:noFill/>
        </p:spPr>
      </p:pic>
      <p:pic>
        <p:nvPicPr>
          <p:cNvPr id="2058" name="Picture 10" descr="C:\Users\User\Desktop\screenshot\Screenshot_2015-12-21-13-44-18.png"/>
          <p:cNvPicPr>
            <a:picLocks noChangeAspect="1" noChangeArrowheads="1"/>
          </p:cNvPicPr>
          <p:nvPr/>
        </p:nvPicPr>
        <p:blipFill>
          <a:blip r:embed="rId5"/>
          <a:srcRect t="85938"/>
          <a:stretch>
            <a:fillRect/>
          </a:stretch>
        </p:blipFill>
        <p:spPr bwMode="auto">
          <a:xfrm>
            <a:off x="6057900" y="6086508"/>
            <a:ext cx="3086100" cy="771492"/>
          </a:xfrm>
          <a:prstGeom prst="rect">
            <a:avLst/>
          </a:prstGeom>
          <a:noFill/>
        </p:spPr>
      </p:pic>
      <p:pic>
        <p:nvPicPr>
          <p:cNvPr id="11" name="Picture 10" descr="C:\Users\User\Desktop\screenshot\Screenshot_2015-12-21-13-44-18.png"/>
          <p:cNvPicPr>
            <a:picLocks noChangeAspect="1" noChangeArrowheads="1"/>
          </p:cNvPicPr>
          <p:nvPr/>
        </p:nvPicPr>
        <p:blipFill>
          <a:blip r:embed="rId5"/>
          <a:srcRect t="88282"/>
          <a:stretch>
            <a:fillRect/>
          </a:stretch>
        </p:blipFill>
        <p:spPr bwMode="auto">
          <a:xfrm>
            <a:off x="3000364" y="6215082"/>
            <a:ext cx="3000396" cy="642918"/>
          </a:xfrm>
          <a:prstGeom prst="rect">
            <a:avLst/>
          </a:prstGeom>
          <a:noFill/>
        </p:spPr>
      </p:pic>
      <p:pic>
        <p:nvPicPr>
          <p:cNvPr id="12" name="Picture 10" descr="C:\Users\User\Desktop\screenshot\Screenshot_2015-12-21-13-44-18.png"/>
          <p:cNvPicPr>
            <a:picLocks noChangeAspect="1" noChangeArrowheads="1"/>
          </p:cNvPicPr>
          <p:nvPr/>
        </p:nvPicPr>
        <p:blipFill>
          <a:blip r:embed="rId5"/>
          <a:srcRect t="85938" r="2778"/>
          <a:stretch>
            <a:fillRect/>
          </a:stretch>
        </p:blipFill>
        <p:spPr bwMode="auto">
          <a:xfrm>
            <a:off x="0" y="6086508"/>
            <a:ext cx="2928926" cy="771492"/>
          </a:xfrm>
          <a:prstGeom prst="rect">
            <a:avLst/>
          </a:prstGeom>
          <a:noFill/>
        </p:spPr>
      </p:pic>
      <p:sp>
        <p:nvSpPr>
          <p:cNvPr id="13" name="Rounded Rectangular Callout 12"/>
          <p:cNvSpPr/>
          <p:nvPr/>
        </p:nvSpPr>
        <p:spPr>
          <a:xfrm>
            <a:off x="571472" y="214290"/>
            <a:ext cx="7929618" cy="642942"/>
          </a:xfrm>
          <a:prstGeom prst="wedgeRoundRectCallout">
            <a:avLst>
              <a:gd name="adj1" fmla="val 20317"/>
              <a:gd name="adj2" fmla="val 17227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 can view the jobs respectively by clicking each of them.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4643438" y="4357694"/>
            <a:ext cx="1500198" cy="1785950"/>
          </a:xfrm>
          <a:prstGeom prst="wedgeRoundRectCallout">
            <a:avLst>
              <a:gd name="adj1" fmla="val -20893"/>
              <a:gd name="adj2" fmla="val 66110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‘Apply’ here if you’re interesting with this vacancy.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screenshot\001loa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142984"/>
            <a:ext cx="3086100" cy="5486400"/>
          </a:xfrm>
          <a:prstGeom prst="rect">
            <a:avLst/>
          </a:prstGeom>
          <a:noFill/>
        </p:spPr>
      </p:pic>
      <p:pic>
        <p:nvPicPr>
          <p:cNvPr id="1027" name="Picture 3" descr="C:\Users\User\Desktop\screenshot\000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14422"/>
            <a:ext cx="3086100" cy="5486400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1000100" y="4000504"/>
            <a:ext cx="714380" cy="857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ounded Rectangular Callout 6"/>
          <p:cNvSpPr/>
          <p:nvPr/>
        </p:nvSpPr>
        <p:spPr>
          <a:xfrm>
            <a:off x="428596" y="1214422"/>
            <a:ext cx="3214710" cy="2214578"/>
          </a:xfrm>
          <a:prstGeom prst="wedgeRoundRectCallout">
            <a:avLst/>
          </a:prstGeom>
          <a:solidFill>
            <a:srgbClr val="92D05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Icon of Click A Job apps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MY" dirty="0"/>
          </a:p>
        </p:txBody>
      </p:sp>
      <p:pic>
        <p:nvPicPr>
          <p:cNvPr id="1028" name="Picture 4" descr="C:\Users\User\Desktop\ic_launch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2000240"/>
            <a:ext cx="1285884" cy="1285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ounded Rectangular Callout 9"/>
          <p:cNvSpPr/>
          <p:nvPr/>
        </p:nvSpPr>
        <p:spPr>
          <a:xfrm>
            <a:off x="5214942" y="5072074"/>
            <a:ext cx="3286148" cy="1214446"/>
          </a:xfrm>
          <a:prstGeom prst="wedgeRoundRectCallout">
            <a:avLst>
              <a:gd name="adj1" fmla="val -20833"/>
              <a:gd name="adj2" fmla="val -6805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When Click A Job is selected,</a:t>
            </a:r>
            <a:b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it runs this loading page for 3 seconds.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34" y="214290"/>
            <a:ext cx="778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Demonstration</a:t>
            </a:r>
            <a:endParaRPr lang="en-MY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screenshot\Screenshot_2015-12-21-16-08-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0"/>
            <a:ext cx="3086100" cy="5486400"/>
          </a:xfrm>
          <a:prstGeom prst="rect">
            <a:avLst/>
          </a:prstGeom>
          <a:noFill/>
        </p:spPr>
      </p:pic>
      <p:pic>
        <p:nvPicPr>
          <p:cNvPr id="3075" name="Picture 3" descr="C:\Users\User\Desktop\screenshot\Screenshot_2015-12-21-16-08-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371600"/>
            <a:ext cx="3086101" cy="5486400"/>
          </a:xfrm>
          <a:prstGeom prst="rect">
            <a:avLst/>
          </a:prstGeom>
          <a:noFill/>
        </p:spPr>
      </p:pic>
      <p:pic>
        <p:nvPicPr>
          <p:cNvPr id="3076" name="Picture 4" descr="C:\Users\User\Desktop\screenshot\Screenshot_2015-12-21-16-08-5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900" y="1371600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785786" y="3429000"/>
            <a:ext cx="1500198" cy="1785950"/>
          </a:xfrm>
          <a:prstGeom prst="wedgeRoundRectCallout">
            <a:avLst>
              <a:gd name="adj1" fmla="val 132894"/>
              <a:gd name="adj2" fmla="val -4101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NO, apply job will be cancelled.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000892" y="3714752"/>
            <a:ext cx="1500198" cy="1785950"/>
          </a:xfrm>
          <a:prstGeom prst="wedgeRoundRectCallout">
            <a:avLst>
              <a:gd name="adj1" fmla="val -135295"/>
              <a:gd name="adj2" fmla="val -59133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YES, your application will be sent.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29124" y="0"/>
            <a:ext cx="2428892" cy="1785950"/>
          </a:xfrm>
          <a:prstGeom prst="wedgeRoundRectCallout">
            <a:avLst>
              <a:gd name="adj1" fmla="val -20396"/>
              <a:gd name="adj2" fmla="val 66109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By clicking ‘Apply’, system will ask for confirmation to send your application.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42976" y="5857892"/>
            <a:ext cx="1214446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ounded Rectangle 8"/>
          <p:cNvSpPr/>
          <p:nvPr/>
        </p:nvSpPr>
        <p:spPr>
          <a:xfrm>
            <a:off x="6572264" y="6072206"/>
            <a:ext cx="2143140" cy="5715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303710" y="5518563"/>
            <a:ext cx="642944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7447378" y="5804312"/>
            <a:ext cx="642944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3500430" y="5072050"/>
            <a:ext cx="2714644" cy="1785950"/>
          </a:xfrm>
          <a:prstGeom prst="wedgeRoundRectCallout">
            <a:avLst>
              <a:gd name="adj1" fmla="val 63108"/>
              <a:gd name="adj2" fmla="val 21999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YES!! You have done employee part successfully!!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290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Part 2: Employer</a:t>
            </a:r>
            <a:endParaRPr lang="en-MY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C:\Users\User\Desktop\screenshot\Screenshot_2015-12-21-20-05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3086100" cy="5486400"/>
          </a:xfrm>
          <a:prstGeom prst="rect">
            <a:avLst/>
          </a:prstGeom>
          <a:noFill/>
        </p:spPr>
      </p:pic>
      <p:pic>
        <p:nvPicPr>
          <p:cNvPr id="4100" name="Picture 4" descr="C:\Users\User\Desktop\screenshot\Screenshot_2015-12-21-20-05-2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071546"/>
            <a:ext cx="3086101" cy="5486400"/>
          </a:xfrm>
          <a:prstGeom prst="rect">
            <a:avLst/>
          </a:prstGeom>
          <a:noFill/>
        </p:spPr>
      </p:pic>
      <p:sp>
        <p:nvSpPr>
          <p:cNvPr id="8" name="Rounded Rectangular Callout 7"/>
          <p:cNvSpPr/>
          <p:nvPr/>
        </p:nvSpPr>
        <p:spPr>
          <a:xfrm>
            <a:off x="3714744" y="1071546"/>
            <a:ext cx="1500198" cy="1785950"/>
          </a:xfrm>
          <a:prstGeom prst="wedgeRoundRectCallout">
            <a:avLst>
              <a:gd name="adj1" fmla="val -79032"/>
              <a:gd name="adj2" fmla="val -2211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main interface of employer login.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143240" y="3357562"/>
            <a:ext cx="2000264" cy="1143008"/>
          </a:xfrm>
          <a:prstGeom prst="wedgeRoundRectCallout">
            <a:avLst>
              <a:gd name="adj1" fmla="val -79032"/>
              <a:gd name="adj2" fmla="val -2211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Click to sign up here if employer or company don’t has an account.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214414" y="3500438"/>
            <a:ext cx="1214446" cy="35719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ounded Rectangular Callout 10"/>
          <p:cNvSpPr/>
          <p:nvPr/>
        </p:nvSpPr>
        <p:spPr>
          <a:xfrm>
            <a:off x="3786182" y="4786322"/>
            <a:ext cx="1500198" cy="1785950"/>
          </a:xfrm>
          <a:prstGeom prst="wedgeRoundRectCallout">
            <a:avLst>
              <a:gd name="adj1" fmla="val 112263"/>
              <a:gd name="adj2" fmla="val 23574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employer login, verification will occur.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72198" y="5786454"/>
            <a:ext cx="2500330" cy="6429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14290"/>
            <a:ext cx="792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Registration of Employer</a:t>
            </a:r>
            <a:endParaRPr lang="en-MY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7" name="Picture 7" descr="C:\Users\User\Desktop\screenshot\Screenshot_2015-12-21-14-46-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7900" y="1000108"/>
            <a:ext cx="3086100" cy="5486400"/>
          </a:xfrm>
          <a:prstGeom prst="rect">
            <a:avLst/>
          </a:prstGeom>
          <a:noFill/>
        </p:spPr>
      </p:pic>
      <p:pic>
        <p:nvPicPr>
          <p:cNvPr id="5128" name="Picture 8" descr="C:\Users\User\Desktop\screenshot\Screenshot_2015-12-21-14-46-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57232"/>
            <a:ext cx="3086100" cy="5486400"/>
          </a:xfrm>
          <a:prstGeom prst="rect">
            <a:avLst/>
          </a:prstGeom>
          <a:noFill/>
        </p:spPr>
      </p:pic>
      <p:pic>
        <p:nvPicPr>
          <p:cNvPr id="5129" name="Picture 9" descr="C:\Users\User\Desktop\screenshot\Screenshot_2015-12-21-14-47-3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0550" y="965200"/>
            <a:ext cx="3086100" cy="5486400"/>
          </a:xfrm>
          <a:prstGeom prst="rect">
            <a:avLst/>
          </a:prstGeom>
          <a:noFill/>
        </p:spPr>
      </p:pic>
      <p:sp>
        <p:nvSpPr>
          <p:cNvPr id="13" name="Oval 12"/>
          <p:cNvSpPr/>
          <p:nvPr/>
        </p:nvSpPr>
        <p:spPr>
          <a:xfrm>
            <a:off x="3857620" y="5715016"/>
            <a:ext cx="1714512" cy="50006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/>
          <p:cNvSpPr/>
          <p:nvPr/>
        </p:nvSpPr>
        <p:spPr>
          <a:xfrm>
            <a:off x="6429388" y="5786454"/>
            <a:ext cx="2357454" cy="42862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ounded Rectangular Callout 14"/>
          <p:cNvSpPr/>
          <p:nvPr/>
        </p:nvSpPr>
        <p:spPr>
          <a:xfrm>
            <a:off x="1071538" y="5714992"/>
            <a:ext cx="2000264" cy="1143008"/>
          </a:xfrm>
          <a:prstGeom prst="wedgeRoundRectCallout">
            <a:avLst>
              <a:gd name="adj1" fmla="val -25582"/>
              <a:gd name="adj2" fmla="val -8241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Sign up or register interface of employer.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143240" y="3357562"/>
            <a:ext cx="2000264" cy="1143008"/>
          </a:xfrm>
          <a:prstGeom prst="wedgeRoundRectCallout">
            <a:avLst>
              <a:gd name="adj1" fmla="val -19956"/>
              <a:gd name="adj2" fmla="val -15134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Employer must have to complete the form.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6786578" y="4214818"/>
            <a:ext cx="2000264" cy="1071570"/>
          </a:xfrm>
          <a:prstGeom prst="wedgeRoundRectCallout">
            <a:avLst>
              <a:gd name="adj1" fmla="val -71296"/>
              <a:gd name="adj2" fmla="val -11761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Employer must agree to our term of service before registration.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/>
          <p:cNvCxnSpPr>
            <a:stCxn id="16" idx="2"/>
          </p:cNvCxnSpPr>
          <p:nvPr/>
        </p:nvCxnSpPr>
        <p:spPr>
          <a:xfrm rot="16200000" flipH="1">
            <a:off x="3714744" y="4929198"/>
            <a:ext cx="1214446" cy="35719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7358082" y="5500702"/>
            <a:ext cx="500066" cy="714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esktop\screenshot\Screenshot_2015-12-21-14-47-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071546"/>
            <a:ext cx="3086100" cy="5486400"/>
          </a:xfrm>
          <a:prstGeom prst="rect">
            <a:avLst/>
          </a:prstGeom>
          <a:noFill/>
        </p:spPr>
      </p:pic>
      <p:pic>
        <p:nvPicPr>
          <p:cNvPr id="6147" name="Picture 3" descr="C:\Users\User\Desktop\screenshot\Screenshot_2015-12-21-14-48-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142984"/>
            <a:ext cx="3086100" cy="5486400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1214414" y="5857892"/>
            <a:ext cx="1714512" cy="50006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/>
          <p:cNvSpPr/>
          <p:nvPr/>
        </p:nvSpPr>
        <p:spPr>
          <a:xfrm>
            <a:off x="6143636" y="5857892"/>
            <a:ext cx="1928826" cy="6429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Rounded Rectangular Callout 5"/>
          <p:cNvSpPr/>
          <p:nvPr/>
        </p:nvSpPr>
        <p:spPr>
          <a:xfrm>
            <a:off x="3428992" y="571480"/>
            <a:ext cx="2000264" cy="2928958"/>
          </a:xfrm>
          <a:prstGeom prst="wedgeRoundRectCallout">
            <a:avLst>
              <a:gd name="adj1" fmla="val -73406"/>
              <a:gd name="adj2" fmla="val 1781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register successful, it will back to login page and Employer ID and Password will be default with registration just now.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357554" y="4357694"/>
            <a:ext cx="2571768" cy="1357322"/>
          </a:xfrm>
          <a:prstGeom prst="wedgeRoundRectCallout">
            <a:avLst>
              <a:gd name="adj1" fmla="val 96087"/>
              <a:gd name="adj2" fmla="val 67734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click login, if login successful, it’ll show ‘@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employerID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Welcome back!’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143736" y="2786058"/>
            <a:ext cx="1785982" cy="2286016"/>
          </a:xfrm>
          <a:prstGeom prst="wedgeRoundRectCallout">
            <a:avLst>
              <a:gd name="adj1" fmla="val -47384"/>
              <a:gd name="adj2" fmla="val -77496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is the main page of employer. They are able to post job vacancy and view candidates.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screenshot\Screenshot_2015-12-21-14-51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0"/>
            <a:ext cx="3086100" cy="4357694"/>
          </a:xfrm>
          <a:prstGeom prst="rect">
            <a:avLst/>
          </a:prstGeom>
          <a:noFill/>
        </p:spPr>
      </p:pic>
      <p:pic>
        <p:nvPicPr>
          <p:cNvPr id="7171" name="Picture 3" descr="C:\Users\User\Desktop\screenshot\Screenshot_2015-12-21-14-51-08.png"/>
          <p:cNvPicPr>
            <a:picLocks noChangeAspect="1" noChangeArrowheads="1"/>
          </p:cNvPicPr>
          <p:nvPr/>
        </p:nvPicPr>
        <p:blipFill>
          <a:blip r:embed="rId3"/>
          <a:srcRect t="44010"/>
          <a:stretch>
            <a:fillRect/>
          </a:stretch>
        </p:blipFill>
        <p:spPr bwMode="auto">
          <a:xfrm>
            <a:off x="571472" y="4214818"/>
            <a:ext cx="3086100" cy="2643182"/>
          </a:xfrm>
          <a:prstGeom prst="rect">
            <a:avLst/>
          </a:prstGeom>
          <a:noFill/>
        </p:spPr>
      </p:pic>
      <p:pic>
        <p:nvPicPr>
          <p:cNvPr id="7172" name="Picture 4" descr="C:\Users\User\Desktop\screenshot\Screenshot_2015-12-21-16-02-4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086100" cy="4572008"/>
          </a:xfrm>
          <a:prstGeom prst="rect">
            <a:avLst/>
          </a:prstGeom>
          <a:noFill/>
        </p:spPr>
      </p:pic>
      <p:pic>
        <p:nvPicPr>
          <p:cNvPr id="7173" name="Picture 5" descr="C:\Users\User\Desktop\screenshot\Screenshot_2015-12-21-16-02-46.png"/>
          <p:cNvPicPr>
            <a:picLocks noChangeAspect="1" noChangeArrowheads="1"/>
          </p:cNvPicPr>
          <p:nvPr/>
        </p:nvPicPr>
        <p:blipFill>
          <a:blip r:embed="rId5"/>
          <a:srcRect t="45313"/>
          <a:stretch>
            <a:fillRect/>
          </a:stretch>
        </p:blipFill>
        <p:spPr bwMode="auto">
          <a:xfrm>
            <a:off x="4914924" y="4429132"/>
            <a:ext cx="3086100" cy="2428868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2857488" y="285728"/>
            <a:ext cx="2000264" cy="1714512"/>
          </a:xfrm>
          <a:prstGeom prst="wedgeRoundRectCallout">
            <a:avLst>
              <a:gd name="adj1" fmla="val -77626"/>
              <a:gd name="adj2" fmla="val 14811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post vacancy interface. Some of the value are default same with registration.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857488" y="2357430"/>
            <a:ext cx="2000264" cy="1714512"/>
          </a:xfrm>
          <a:prstGeom prst="wedgeRoundRectCallout">
            <a:avLst>
              <a:gd name="adj1" fmla="val 60219"/>
              <a:gd name="adj2" fmla="val 18913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Enter your vacancy detail here!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000364" y="4214818"/>
            <a:ext cx="2000264" cy="1714512"/>
          </a:xfrm>
          <a:prstGeom prst="wedgeRoundRectCallout">
            <a:avLst>
              <a:gd name="adj1" fmla="val 51780"/>
              <a:gd name="adj2" fmla="val 76350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You can select ‘post’ or ‘discard’ the vacancy here.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screenshot\Screenshot_2015-12-21-14-57-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3086100" cy="5486400"/>
          </a:xfrm>
          <a:prstGeom prst="rect">
            <a:avLst/>
          </a:prstGeom>
          <a:noFill/>
        </p:spPr>
      </p:pic>
      <p:pic>
        <p:nvPicPr>
          <p:cNvPr id="8198" name="Picture 6" descr="C:\Users\User\Desktop\screenshot\Screenshot_2015-12-21-14-57-2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0"/>
            <a:ext cx="2857520" cy="5486400"/>
          </a:xfrm>
          <a:prstGeom prst="rect">
            <a:avLst/>
          </a:prstGeom>
          <a:noFill/>
        </p:spPr>
      </p:pic>
      <p:pic>
        <p:nvPicPr>
          <p:cNvPr id="8199" name="Picture 7" descr="C:\Users\User\Desktop\screenshot\Screenshot_2015-12-21-14-57-4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899" y="1371600"/>
            <a:ext cx="3086101" cy="5486400"/>
          </a:xfrm>
          <a:prstGeom prst="rect">
            <a:avLst/>
          </a:prstGeom>
          <a:noFill/>
        </p:spPr>
      </p:pic>
      <p:sp>
        <p:nvSpPr>
          <p:cNvPr id="8" name="Rounded Rectangular Callout 7"/>
          <p:cNvSpPr/>
          <p:nvPr/>
        </p:nvSpPr>
        <p:spPr>
          <a:xfrm>
            <a:off x="3143240" y="0"/>
            <a:ext cx="2571768" cy="1714512"/>
          </a:xfrm>
          <a:prstGeom prst="wedgeRoundRectCallout">
            <a:avLst>
              <a:gd name="adj1" fmla="val 19741"/>
              <a:gd name="adj2" fmla="val 82913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select ‘discard’, system will ask for confirmation to discard the message.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285984" y="4214818"/>
            <a:ext cx="2000264" cy="1714512"/>
          </a:xfrm>
          <a:prstGeom prst="wedgeRoundRectCallout">
            <a:avLst>
              <a:gd name="adj1" fmla="val -78329"/>
              <a:gd name="adj2" fmla="val 45990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NO, it will shows ‘discard cancelled’ and remain same page.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857752" y="3643314"/>
            <a:ext cx="2000264" cy="2143140"/>
          </a:xfrm>
          <a:prstGeom prst="wedgeRoundRectCallout">
            <a:avLst>
              <a:gd name="adj1" fmla="val 46857"/>
              <a:gd name="adj2" fmla="val 68144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YES, it will shows ‘Message had been discard’ and back to the previous page which is the main page too.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57224" y="5929330"/>
            <a:ext cx="1357322" cy="42862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Oval 11"/>
          <p:cNvSpPr/>
          <p:nvPr/>
        </p:nvSpPr>
        <p:spPr>
          <a:xfrm>
            <a:off x="6786578" y="5929330"/>
            <a:ext cx="1714512" cy="50006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screenshot\Screenshot_2015-12-21-14-57-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0"/>
            <a:ext cx="3086101" cy="5486400"/>
          </a:xfrm>
          <a:prstGeom prst="rect">
            <a:avLst/>
          </a:prstGeom>
          <a:noFill/>
        </p:spPr>
      </p:pic>
      <p:pic>
        <p:nvPicPr>
          <p:cNvPr id="9220" name="Picture 4" descr="C:\Users\User\Desktop\screenshot\Screenshot_2015-12-21-14-57-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3086101" cy="5486400"/>
          </a:xfrm>
          <a:prstGeom prst="rect">
            <a:avLst/>
          </a:prstGeom>
          <a:noFill/>
        </p:spPr>
      </p:pic>
      <p:pic>
        <p:nvPicPr>
          <p:cNvPr id="9223" name="Picture 7" descr="C:\Users\User\Desktop\screenshot\Screenshot_2015-12-21-15-57-3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900" y="1371600"/>
            <a:ext cx="3086100" cy="5486400"/>
          </a:xfrm>
          <a:prstGeom prst="rect">
            <a:avLst/>
          </a:prstGeom>
          <a:noFill/>
        </p:spPr>
      </p:pic>
      <p:pic>
        <p:nvPicPr>
          <p:cNvPr id="8" name="Picture 5" descr="C:\Users\User\Desktop\screenshot\Screenshot_2015-12-21-15-57-3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7899" y="214290"/>
            <a:ext cx="3086101" cy="5486400"/>
          </a:xfrm>
          <a:prstGeom prst="rect">
            <a:avLst/>
          </a:prstGeom>
          <a:noFill/>
        </p:spPr>
      </p:pic>
      <p:sp>
        <p:nvSpPr>
          <p:cNvPr id="9" name="Rounded Rectangular Callout 8"/>
          <p:cNvSpPr/>
          <p:nvPr/>
        </p:nvSpPr>
        <p:spPr>
          <a:xfrm>
            <a:off x="3143240" y="0"/>
            <a:ext cx="2571768" cy="1714512"/>
          </a:xfrm>
          <a:prstGeom prst="wedgeRoundRectCallout">
            <a:avLst>
              <a:gd name="adj1" fmla="val 19741"/>
              <a:gd name="adj2" fmla="val 82913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select ‘Post’, system will ask for confirmation to post the vacancy.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143108" y="4214818"/>
            <a:ext cx="2143140" cy="1714512"/>
          </a:xfrm>
          <a:prstGeom prst="wedgeRoundRectCallout">
            <a:avLst>
              <a:gd name="adj1" fmla="val -78329"/>
              <a:gd name="adj2" fmla="val 45990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NO, it will shows ‘Post vacancy cancelled’ and remain same page.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357686" y="3786190"/>
            <a:ext cx="2000264" cy="2143140"/>
          </a:xfrm>
          <a:prstGeom prst="wedgeRoundRectCallout">
            <a:avLst>
              <a:gd name="adj1" fmla="val 38417"/>
              <a:gd name="adj2" fmla="val -7626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YES, it will post the vacancy and forward to the next page which can see your post.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72264" y="5000636"/>
            <a:ext cx="2143140" cy="50006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Oval 13"/>
          <p:cNvSpPr/>
          <p:nvPr/>
        </p:nvSpPr>
        <p:spPr>
          <a:xfrm>
            <a:off x="857224" y="5857892"/>
            <a:ext cx="1357322" cy="57150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ounded Rectangular Callout 14"/>
          <p:cNvSpPr/>
          <p:nvPr/>
        </p:nvSpPr>
        <p:spPr>
          <a:xfrm>
            <a:off x="3286116" y="6143644"/>
            <a:ext cx="2786082" cy="714356"/>
          </a:xfrm>
          <a:prstGeom prst="wedgeRoundRectCallout">
            <a:avLst>
              <a:gd name="adj1" fmla="val 77296"/>
              <a:gd name="adj2" fmla="val 53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Click here to view candidates!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User\Desktop\screenshot\Screenshot_2015-12-21-14-58-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3086100" cy="5486401"/>
          </a:xfrm>
          <a:prstGeom prst="rect">
            <a:avLst/>
          </a:prstGeom>
          <a:noFill/>
        </p:spPr>
      </p:pic>
      <p:pic>
        <p:nvPicPr>
          <p:cNvPr id="10244" name="Picture 4" descr="C:\Users\User\Desktop\screenshot\Screenshot_2015-12-21-15-57-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1071546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571868" y="4214818"/>
            <a:ext cx="2000264" cy="2143140"/>
          </a:xfrm>
          <a:prstGeom prst="wedgeRoundRectCallout">
            <a:avLst>
              <a:gd name="adj1" fmla="val -75517"/>
              <a:gd name="adj2" fmla="val 3007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If there are no candidate apply for this vacancy, it will shows this message.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643306" y="1142984"/>
            <a:ext cx="2000264" cy="2143140"/>
          </a:xfrm>
          <a:prstGeom prst="wedgeRoundRectCallout">
            <a:avLst>
              <a:gd name="adj1" fmla="val -55121"/>
              <a:gd name="adj2" fmla="val 72083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Progress dialog come out to shows candidates are loading. 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072198" y="4714884"/>
            <a:ext cx="2643206" cy="1785950"/>
          </a:xfrm>
          <a:prstGeom prst="wedgeRoundRectCallout">
            <a:avLst>
              <a:gd name="adj1" fmla="val 18724"/>
              <a:gd name="adj2" fmla="val -72983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Otherwise, it will loading the candidate list if there are some candidates applied to this vacancy.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28662" y="5786454"/>
            <a:ext cx="2357454" cy="50006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screenshot\Screenshot_2015-12-21-19-45-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3086101" cy="5486400"/>
          </a:xfrm>
          <a:prstGeom prst="rect">
            <a:avLst/>
          </a:prstGeom>
          <a:noFill/>
        </p:spPr>
      </p:pic>
      <p:pic>
        <p:nvPicPr>
          <p:cNvPr id="11271" name="Picture 7" descr="C:\Users\User\Desktop\screenshot\Screenshot_2015-12-21-20-28-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642918"/>
            <a:ext cx="3086101" cy="5486400"/>
          </a:xfrm>
          <a:prstGeom prst="rect">
            <a:avLst/>
          </a:prstGeom>
          <a:noFill/>
        </p:spPr>
      </p:pic>
      <p:pic>
        <p:nvPicPr>
          <p:cNvPr id="8" name="Picture 3" descr="C:\Users\User\Desktop\screenshot\Screenshot_2015-12-21-19-46-0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899" y="1371600"/>
            <a:ext cx="3086101" cy="5486400"/>
          </a:xfrm>
          <a:prstGeom prst="rect">
            <a:avLst/>
          </a:prstGeom>
          <a:noFill/>
        </p:spPr>
      </p:pic>
      <p:sp>
        <p:nvSpPr>
          <p:cNvPr id="10" name="Rounded Rectangular Callout 9"/>
          <p:cNvSpPr/>
          <p:nvPr/>
        </p:nvSpPr>
        <p:spPr>
          <a:xfrm>
            <a:off x="642910" y="3857628"/>
            <a:ext cx="2000264" cy="2143140"/>
          </a:xfrm>
          <a:prstGeom prst="wedgeRoundRectCallout">
            <a:avLst>
              <a:gd name="adj1" fmla="val -25583"/>
              <a:gd name="adj2" fmla="val -73640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There are the list of candidate apply for this vacancy. You can click respectively to view their resume.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esktop\screenshot\Screenshot_2015-12-21-19-46-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0"/>
            <a:ext cx="3000364" cy="5486400"/>
          </a:xfrm>
          <a:prstGeom prst="rect">
            <a:avLst/>
          </a:prstGeom>
          <a:noFill/>
        </p:spPr>
      </p:pic>
      <p:pic>
        <p:nvPicPr>
          <p:cNvPr id="3" name="Picture 5" descr="C:\Users\User\Desktop\screenshot\Screenshot_2015-12-21-19-46-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142984"/>
            <a:ext cx="3086101" cy="5486401"/>
          </a:xfrm>
          <a:prstGeom prst="rect">
            <a:avLst/>
          </a:prstGeom>
          <a:noFill/>
        </p:spPr>
      </p:pic>
      <p:pic>
        <p:nvPicPr>
          <p:cNvPr id="12290" name="Picture 2" descr="C:\Users\User\Desktop\screenshot\Screenshot_2015-12-21-20-28-34.png"/>
          <p:cNvPicPr>
            <a:picLocks noChangeAspect="1" noChangeArrowheads="1"/>
          </p:cNvPicPr>
          <p:nvPr/>
        </p:nvPicPr>
        <p:blipFill>
          <a:blip r:embed="rId4"/>
          <a:srcRect b="36458"/>
          <a:stretch>
            <a:fillRect/>
          </a:stretch>
        </p:blipFill>
        <p:spPr bwMode="auto">
          <a:xfrm>
            <a:off x="6057900" y="3071810"/>
            <a:ext cx="3086100" cy="3786190"/>
          </a:xfrm>
          <a:prstGeom prst="rect">
            <a:avLst/>
          </a:prstGeom>
          <a:noFill/>
        </p:spPr>
      </p:pic>
      <p:pic>
        <p:nvPicPr>
          <p:cNvPr id="5" name="Picture 6" descr="C:\Users\User\Desktop\screenshot\Screenshot_2015-12-21-20-28-2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142984"/>
            <a:ext cx="3086101" cy="5486400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928662" y="214290"/>
            <a:ext cx="5000660" cy="1000108"/>
          </a:xfrm>
          <a:prstGeom prst="wedgeRoundRectCallout">
            <a:avLst>
              <a:gd name="adj1" fmla="val 21396"/>
              <a:gd name="adj2" fmla="val 7076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There are some other examples of resume of candidate apply for this vacancy.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screenshot\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3086101" cy="5486400"/>
          </a:xfrm>
          <a:prstGeom prst="rect">
            <a:avLst/>
          </a:prstGeom>
          <a:noFill/>
        </p:spPr>
      </p:pic>
      <p:pic>
        <p:nvPicPr>
          <p:cNvPr id="2051" name="Picture 3" descr="C:\Users\User\Desktop\screenshot\Screenshot_2015-12-20-15-02-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142984"/>
            <a:ext cx="3086101" cy="5486400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3643306" y="428604"/>
            <a:ext cx="1928826" cy="2571768"/>
          </a:xfrm>
          <a:prstGeom prst="wedgeRoundRectCallout">
            <a:avLst>
              <a:gd name="adj1" fmla="val -71886"/>
              <a:gd name="adj2" fmla="val -2064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 is the main activity of Click A Job. There are two categories to login as: Employee and Employer.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643306" y="3571876"/>
            <a:ext cx="1928826" cy="2571768"/>
          </a:xfrm>
          <a:prstGeom prst="wedgeRoundRectCallout">
            <a:avLst>
              <a:gd name="adj1" fmla="val 77628"/>
              <a:gd name="adj2" fmla="val 1983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 login, you can also see our details when click ‘About Us’.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500034" y="785794"/>
            <a:ext cx="7929618" cy="2357454"/>
          </a:xfrm>
          <a:prstGeom prst="wedgeRoundRectCallout">
            <a:avLst>
              <a:gd name="adj1" fmla="val -49970"/>
              <a:gd name="adj2" fmla="val 4903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viewing the resume of candidates, employer can call or email to reach and communicate with them according to their details in the resume.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71472" y="3714752"/>
            <a:ext cx="7929618" cy="2857520"/>
          </a:xfrm>
          <a:prstGeom prst="wedgeRoundRectCallout">
            <a:avLst>
              <a:gd name="adj1" fmla="val 49910"/>
              <a:gd name="adj2" fmla="val -48232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Remember: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simple click can change your future.</a:t>
            </a:r>
          </a:p>
          <a:p>
            <a:pPr algn="ctr"/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Download ‘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A Job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’ (Android version),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you deserved to a better future.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Part 1: Employee</a:t>
            </a:r>
            <a:endParaRPr lang="en-MY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User\Desktop\screenshot\0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071546"/>
            <a:ext cx="3086100" cy="5486401"/>
          </a:xfrm>
          <a:prstGeom prst="rect">
            <a:avLst/>
          </a:prstGeom>
          <a:noFill/>
        </p:spPr>
      </p:pic>
      <p:pic>
        <p:nvPicPr>
          <p:cNvPr id="3075" name="Picture 3" descr="C:\Users\User\Desktop\screenshot\Screenshot_2015-12-20-14-49-5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142984"/>
            <a:ext cx="3086100" cy="5486400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214282" y="4429132"/>
            <a:ext cx="1643074" cy="2214554"/>
          </a:xfrm>
          <a:prstGeom prst="wedgeRoundRectCallout">
            <a:avLst>
              <a:gd name="adj1" fmla="val 88116"/>
              <a:gd name="adj2" fmla="val 2531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there are empty in </a:t>
            </a:r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serID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or Password, system will ask for check.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14282" y="857232"/>
            <a:ext cx="1285884" cy="1857388"/>
          </a:xfrm>
          <a:prstGeom prst="wedgeRoundRectCallout">
            <a:avLst>
              <a:gd name="adj1" fmla="val 69280"/>
              <a:gd name="adj2" fmla="val -20421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main interface of employee login.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857884" y="4000504"/>
            <a:ext cx="3071834" cy="1571636"/>
          </a:xfrm>
          <a:prstGeom prst="wedgeRoundRectCallout">
            <a:avLst>
              <a:gd name="adj1" fmla="val 32477"/>
              <a:gd name="adj2" fmla="val -21913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there are no Internet access, whether is connect using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Wi-fi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or data, it will show ‘Connection ERROR’. 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43702" y="5929330"/>
            <a:ext cx="1214446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ounded Rectangular Callout 9"/>
          <p:cNvSpPr/>
          <p:nvPr/>
        </p:nvSpPr>
        <p:spPr>
          <a:xfrm>
            <a:off x="3714744" y="4000504"/>
            <a:ext cx="1643074" cy="1428760"/>
          </a:xfrm>
          <a:prstGeom prst="wedgeRoundRectCallout">
            <a:avLst>
              <a:gd name="adj1" fmla="val -85689"/>
              <a:gd name="adj2" fmla="val -50913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here to register a new account.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5984" y="3429000"/>
            <a:ext cx="1643074" cy="50006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ounded Rectangle 11"/>
          <p:cNvSpPr/>
          <p:nvPr/>
        </p:nvSpPr>
        <p:spPr>
          <a:xfrm>
            <a:off x="2500298" y="5857892"/>
            <a:ext cx="1428760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Employee Registration</a:t>
            </a:r>
            <a:endParaRPr lang="en-MY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 descr="C:\Users\User\Desktop\screenshot\Screenshot_2015-12-20-14-53-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3086100" cy="5486400"/>
          </a:xfrm>
          <a:prstGeom prst="rect">
            <a:avLst/>
          </a:prstGeom>
          <a:noFill/>
        </p:spPr>
      </p:pic>
      <p:sp>
        <p:nvSpPr>
          <p:cNvPr id="12" name="Rounded Rectangular Callout 11"/>
          <p:cNvSpPr/>
          <p:nvPr/>
        </p:nvSpPr>
        <p:spPr>
          <a:xfrm>
            <a:off x="3357554" y="2928934"/>
            <a:ext cx="2428892" cy="1571636"/>
          </a:xfrm>
          <a:prstGeom prst="wedgeRoundRectCallout">
            <a:avLst>
              <a:gd name="adj1" fmla="val -122828"/>
              <a:gd name="adj2" fmla="val -8739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the form is not complete, system will ask for ‘Please complete the form’.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714744" y="1071546"/>
            <a:ext cx="1928826" cy="1500198"/>
          </a:xfrm>
          <a:prstGeom prst="wedgeRoundRectCallout">
            <a:avLst>
              <a:gd name="adj1" fmla="val -71118"/>
              <a:gd name="adj2" fmla="val -1890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main interface of employee register.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 descr="C:\Users\User\Desktop\screenshot\Screenshot_2015-12-20-19-23-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000108"/>
            <a:ext cx="3086100" cy="5486400"/>
          </a:xfrm>
          <a:prstGeom prst="rect">
            <a:avLst/>
          </a:prstGeom>
          <a:noFill/>
        </p:spPr>
      </p:pic>
      <p:sp>
        <p:nvSpPr>
          <p:cNvPr id="15" name="Rounded Rectangular Callout 14"/>
          <p:cNvSpPr/>
          <p:nvPr/>
        </p:nvSpPr>
        <p:spPr>
          <a:xfrm>
            <a:off x="3286116" y="5000636"/>
            <a:ext cx="2500330" cy="1571636"/>
          </a:xfrm>
          <a:prstGeom prst="wedgeRoundRectCallout">
            <a:avLst>
              <a:gd name="adj1" fmla="val 62840"/>
              <a:gd name="adj2" fmla="val -63229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the passwords are not same, system will ask for ‘Please check your password’.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00100" y="5857892"/>
            <a:ext cx="1643074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Rounded Rectangle 16"/>
          <p:cNvSpPr/>
          <p:nvPr/>
        </p:nvSpPr>
        <p:spPr>
          <a:xfrm>
            <a:off x="6572264" y="5786454"/>
            <a:ext cx="1643074" cy="500066"/>
          </a:xfrm>
          <a:prstGeom prst="roundRect">
            <a:avLst>
              <a:gd name="adj" fmla="val 884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rot="10800000">
            <a:off x="5857884" y="6000769"/>
            <a:ext cx="714380" cy="35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2357422" y="4786322"/>
            <a:ext cx="1428760" cy="857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User\Desktop\screenshot\Screenshot_2015-12-20-17-25-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071546"/>
            <a:ext cx="2928958" cy="54864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Employee Registration</a:t>
            </a:r>
            <a:endParaRPr lang="en-MY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42844" y="2571744"/>
            <a:ext cx="2928958" cy="2500330"/>
          </a:xfrm>
          <a:prstGeom prst="wedgeRoundRectCallout">
            <a:avLst>
              <a:gd name="adj1" fmla="val -24401"/>
              <a:gd name="adj2" fmla="val 69615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new employee didn’t tick for accept ‘term of service’, they will register unsuccessful. They can view the term and conditions by click the ‘terms of service’.</a:t>
            </a:r>
          </a:p>
        </p:txBody>
      </p:sp>
      <p:pic>
        <p:nvPicPr>
          <p:cNvPr id="5122" name="Picture 2" descr="C:\Users\User\Desktop\screenshot\Screenshot_2015-12-20-17-26-3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1071546"/>
            <a:ext cx="2928926" cy="5414962"/>
          </a:xfrm>
          <a:prstGeom prst="rect">
            <a:avLst/>
          </a:prstGeom>
          <a:noFill/>
        </p:spPr>
      </p:pic>
      <p:pic>
        <p:nvPicPr>
          <p:cNvPr id="5123" name="Picture 3" descr="C:\Users\User\Desktop\screenshot\Screenshot_2015-12-20-14-52-1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1071546"/>
            <a:ext cx="2857520" cy="5486401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85720" y="5572140"/>
            <a:ext cx="2500330" cy="7858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ounded Rectangular Callout 9"/>
          <p:cNvSpPr/>
          <p:nvPr/>
        </p:nvSpPr>
        <p:spPr>
          <a:xfrm>
            <a:off x="4929190" y="1214422"/>
            <a:ext cx="1357322" cy="857256"/>
          </a:xfrm>
          <a:prstGeom prst="wedgeRoundRectCallout">
            <a:avLst>
              <a:gd name="adj1" fmla="val -68968"/>
              <a:gd name="adj2" fmla="val 22128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Term and condition interface.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786446" y="3714752"/>
            <a:ext cx="3071834" cy="1928826"/>
          </a:xfrm>
          <a:prstGeom prst="wedgeRoundRectCallout">
            <a:avLst>
              <a:gd name="adj1" fmla="val 9718"/>
              <a:gd name="adj2" fmla="val 6140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verification of registration success, a new account had been registered successful and will back to login page with default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UserID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Password value which had been registered just now.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29454" y="5857892"/>
            <a:ext cx="1500198" cy="4286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868346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Employee Main Page</a:t>
            </a:r>
            <a:endParaRPr lang="en-MY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User\Desktop\screenshot\Screenshot_2015-12-20-15-02-35.png"/>
          <p:cNvPicPr>
            <a:picLocks noChangeAspect="1" noChangeArrowheads="1"/>
          </p:cNvPicPr>
          <p:nvPr/>
        </p:nvPicPr>
        <p:blipFill>
          <a:blip r:embed="rId2"/>
          <a:srcRect b="12760"/>
          <a:stretch>
            <a:fillRect/>
          </a:stretch>
        </p:blipFill>
        <p:spPr bwMode="auto">
          <a:xfrm>
            <a:off x="357158" y="1071546"/>
            <a:ext cx="3086101" cy="5286412"/>
          </a:xfrm>
          <a:prstGeom prst="rect">
            <a:avLst/>
          </a:prstGeom>
          <a:noFill/>
        </p:spPr>
      </p:pic>
      <p:pic>
        <p:nvPicPr>
          <p:cNvPr id="6147" name="Picture 3" descr="C:\Users\User\Desktop\screenshot\Screenshot_2015-12-20-17-26-3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1000108"/>
            <a:ext cx="3086101" cy="5486400"/>
          </a:xfrm>
          <a:prstGeom prst="rect">
            <a:avLst/>
          </a:prstGeom>
          <a:noFill/>
        </p:spPr>
      </p:pic>
      <p:sp>
        <p:nvSpPr>
          <p:cNvPr id="13" name="Rounded Rectangular Callout 12"/>
          <p:cNvSpPr/>
          <p:nvPr/>
        </p:nvSpPr>
        <p:spPr>
          <a:xfrm>
            <a:off x="3500430" y="1142984"/>
            <a:ext cx="1928826" cy="1928826"/>
          </a:xfrm>
          <a:prstGeom prst="wedgeRoundRectCallout">
            <a:avLst>
              <a:gd name="adj1" fmla="val -60299"/>
              <a:gd name="adj2" fmla="val 89119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Progress Dialog will shows it’s connecting to server and logging in.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571868" y="3714752"/>
            <a:ext cx="1928826" cy="2071702"/>
          </a:xfrm>
          <a:prstGeom prst="wedgeRoundRectCallout">
            <a:avLst>
              <a:gd name="adj1" fmla="val 65877"/>
              <a:gd name="adj2" fmla="val 66761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main interface of employee. When login success, it will shows ‘@user, Welcome back!’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00760" y="5786454"/>
            <a:ext cx="1785950" cy="5000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ight Brace 20"/>
          <p:cNvSpPr/>
          <p:nvPr/>
        </p:nvSpPr>
        <p:spPr>
          <a:xfrm>
            <a:off x="7215206" y="1785926"/>
            <a:ext cx="785818" cy="271464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ight Brace 22"/>
          <p:cNvSpPr/>
          <p:nvPr/>
        </p:nvSpPr>
        <p:spPr>
          <a:xfrm>
            <a:off x="6929454" y="4714884"/>
            <a:ext cx="785818" cy="714380"/>
          </a:xfrm>
          <a:prstGeom prst="rightBrace">
            <a:avLst>
              <a:gd name="adj1" fmla="val 8636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00826" y="5643578"/>
            <a:ext cx="17145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72462" y="2643182"/>
            <a:ext cx="107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Create &amp; edit CV/ resume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15272" y="4714884"/>
            <a:ext cx="142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Share CV or apply job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15338" y="5500701"/>
            <a:ext cx="92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 out</a:t>
            </a:r>
            <a:endParaRPr lang="en-MY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User\Desktop\screenshot\Screenshot_2015-12-20-15-03-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0"/>
            <a:ext cx="3086101" cy="5486400"/>
          </a:xfrm>
          <a:prstGeom prst="rect">
            <a:avLst/>
          </a:prstGeom>
          <a:noFill/>
        </p:spPr>
      </p:pic>
      <p:pic>
        <p:nvPicPr>
          <p:cNvPr id="7170" name="Picture 2" descr="C:\Users\User\Desktop\screenshot\Screenshot_2015-12-20-20-07-5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0"/>
            <a:ext cx="3086101" cy="5486400"/>
          </a:xfrm>
          <a:prstGeom prst="rect">
            <a:avLst/>
          </a:prstGeom>
          <a:noFill/>
        </p:spPr>
      </p:pic>
      <p:pic>
        <p:nvPicPr>
          <p:cNvPr id="7171" name="Picture 3" descr="C:\Users\User\Desktop\screenshot\Screenshot_2015-12-20-20-08-1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57900" y="1371600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928662" y="214290"/>
            <a:ext cx="2000264" cy="1143008"/>
          </a:xfrm>
          <a:prstGeom prst="wedgeRoundRectCallout">
            <a:avLst>
              <a:gd name="adj1" fmla="val 14928"/>
              <a:gd name="adj2" fmla="val 119296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‘My Profile’ to check your details.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928926" y="571480"/>
            <a:ext cx="428628" cy="214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00298" y="3429000"/>
            <a:ext cx="1214446" cy="5715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00100" y="5357826"/>
            <a:ext cx="2714644" cy="6429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>
            <a:off x="142844" y="3857628"/>
            <a:ext cx="2143140" cy="428628"/>
          </a:xfrm>
          <a:prstGeom prst="bentConnector3">
            <a:avLst>
              <a:gd name="adj1" fmla="val 79538"/>
            </a:avLst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>
          <a:xfrm>
            <a:off x="1643042" y="3786190"/>
            <a:ext cx="1500198" cy="1643074"/>
          </a:xfrm>
          <a:prstGeom prst="wedgeRoundRectCallout">
            <a:avLst>
              <a:gd name="adj1" fmla="val -58214"/>
              <a:gd name="adj2" fmla="val -21011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‘View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MyResume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’ here same with ‘View / Share’ in the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ListView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3714744" y="3571876"/>
            <a:ext cx="2214578" cy="2857520"/>
          </a:xfrm>
          <a:prstGeom prst="wedgeRoundRectCallout">
            <a:avLst>
              <a:gd name="adj1" fmla="val 65958"/>
              <a:gd name="adj2" fmla="val -2355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When logout is selected, Alert Message will come out.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If user’s answer is YES then will back to main activity and </a:t>
            </a:r>
            <a:r>
              <a:rPr lang="en-US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loging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out user. If NO then logout cancelled.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6572264" y="142852"/>
            <a:ext cx="2000264" cy="1143008"/>
          </a:xfrm>
          <a:prstGeom prst="wedgeRoundRectCallout">
            <a:avLst>
              <a:gd name="adj1" fmla="val -88456"/>
              <a:gd name="adj2" fmla="val 19604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details are same with input of  registration.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screenshot\Screenshot_2015-12-20-20-14-08.png"/>
          <p:cNvPicPr>
            <a:picLocks noChangeAspect="1" noChangeArrowheads="1"/>
          </p:cNvPicPr>
          <p:nvPr/>
        </p:nvPicPr>
        <p:blipFill>
          <a:blip r:embed="rId2"/>
          <a:srcRect t="2604" b="6248"/>
          <a:stretch>
            <a:fillRect/>
          </a:stretch>
        </p:blipFill>
        <p:spPr bwMode="auto">
          <a:xfrm>
            <a:off x="3071802" y="0"/>
            <a:ext cx="3086100" cy="5000636"/>
          </a:xfrm>
          <a:prstGeom prst="rect">
            <a:avLst/>
          </a:prstGeom>
          <a:noFill/>
        </p:spPr>
      </p:pic>
      <p:pic>
        <p:nvPicPr>
          <p:cNvPr id="8195" name="Picture 3" descr="C:\Users\User\Desktop\screenshot\Screenshot_2015-12-20-17-28-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371600"/>
            <a:ext cx="3086101" cy="5486400"/>
          </a:xfrm>
          <a:prstGeom prst="rect">
            <a:avLst/>
          </a:prstGeom>
          <a:noFill/>
        </p:spPr>
      </p:pic>
      <p:pic>
        <p:nvPicPr>
          <p:cNvPr id="8196" name="Picture 4" descr="C:\Users\User\Desktop\screenshot\Screenshot_2015-12-20-18-15-4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142984"/>
            <a:ext cx="3086100" cy="54864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214282" y="214290"/>
            <a:ext cx="2214578" cy="1071570"/>
          </a:xfrm>
          <a:prstGeom prst="wedgeRoundRectCallout">
            <a:avLst>
              <a:gd name="adj1" fmla="val 79722"/>
              <a:gd name="adj2" fmla="val -48087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Create resume FIRST step: Contact Information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785918" y="2428868"/>
            <a:ext cx="2500330" cy="1571636"/>
          </a:xfrm>
          <a:prstGeom prst="wedgeRoundRectCallout">
            <a:avLst>
              <a:gd name="adj1" fmla="val 45873"/>
              <a:gd name="adj2" fmla="val -69010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here to select picture that currently saved in phone.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786314" y="2285992"/>
            <a:ext cx="2500330" cy="1357322"/>
          </a:xfrm>
          <a:prstGeom prst="wedgeRoundRectCallout">
            <a:avLst>
              <a:gd name="adj1" fmla="val -36694"/>
              <a:gd name="adj2" fmla="val -60265"/>
              <a:gd name="adj3" fmla="val 16667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 this to take a photo. (Using front or back camera)</a:t>
            </a:r>
          </a:p>
          <a:p>
            <a:pPr algn="ctr"/>
            <a:endParaRPr lang="en-US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User\Desktop\ca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3000372"/>
            <a:ext cx="571504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1027" name="Picture 3" descr="C:\Users\User\Desktop\fil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3429000"/>
            <a:ext cx="553644" cy="500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FF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1170</Words>
  <Application>Microsoft Office PowerPoint</Application>
  <PresentationFormat>On-screen Show (4:3)</PresentationFormat>
  <Paragraphs>164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Click A Job Recruitment System Based Android Mobile apps</vt:lpstr>
      <vt:lpstr>Slide 2</vt:lpstr>
      <vt:lpstr>Slide 3</vt:lpstr>
      <vt:lpstr>Part 1: Employee</vt:lpstr>
      <vt:lpstr>Employee Registration</vt:lpstr>
      <vt:lpstr>Employee Registration</vt:lpstr>
      <vt:lpstr>Employee Main Page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85</cp:revision>
  <dcterms:created xsi:type="dcterms:W3CDTF">2015-12-20T10:28:16Z</dcterms:created>
  <dcterms:modified xsi:type="dcterms:W3CDTF">2015-12-24T13:31:51Z</dcterms:modified>
</cp:coreProperties>
</file>